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2321D-D815-45BD-B6BC-FC2EF2EFD2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70608E-3740-4CE5-BC5E-111EDF61DD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F17B2-CA9D-4DBB-B6F6-CDF01307C6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2024-04-26T18:28:30Z</dcterms:modified>
</cp:coreProperties>
</file>