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1103E6-49B3-4014-A8E4-588EE0C5DA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FC903B-BBC0-40D5-97EF-762CD4D5CA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3834E9-70BE-42CF-8DA8-9A4B25B5A1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2024-04-27T01:49:45Z</dcterms:modified>
</cp:coreProperties>
</file>