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C4322-03E5-4CE3-917B-F9EE49EC70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8FB192-8C7C-499A-B643-D709CC4D01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3DE052-46F2-4068-BB77-06321E8747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2024-04-26T06:03:14Z</dcterms:modified>
</cp:coreProperties>
</file>