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333B94-32B3-4232-84F6-D830D77009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AD98B0-E348-4FC3-ADC3-EC95F9B101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805339-FFF9-4743-BC80-5D16B72987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2024-04-27T04:33:21Z</dcterms:modified>
</cp:coreProperties>
</file>