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FA005-F671-4791-B05A-CC0D2C4394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4E1C1-CE69-41CD-8298-5799615243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C6135-E2D1-407F-9C42-433D51406B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2024-04-26T05:13:32Z</dcterms:modified>
</cp:coreProperties>
</file>