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812B3-51A7-4DD5-AB27-4621F2FCCD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E3A4D9-EC71-4101-B394-F3D33DF787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Individual binocular sensitivity deviation maps. Upper row shows maps for three representative subjects from the AMD group, the lower row shows maps for three subjects with glaucoma. Subject numbers correspond to those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35FC0-7D01-4310-A2C5-B787838DBEA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subjects with AMD. (A–C) Sections of the brain showing regions of grey matter density reduction. Colours indicate statistical significance (t-values), with red indicating more significant changes, and yellow/green indicating less significant changes (all changes are at least P &lt; 0.001, uncorrected). (D) Mean visual field sensitivity deviation (in dB). The largest change in sensitivity is located centrally in the visual field. dB = decibel.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35FC0-7D01-4310-A2C5-B787838DBEA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subjects with glaucoma. (A–C) Sections of the brain showing the regions of grey matter density reduction. Colours indicate statistical significance (t-values), with red indicating more significant changes, and yellow/green indicating less significant changes (all changes are at least P &lt; 0.001, uncorrected). (D) Mean visual field sensitivity deviation (in dB). The largest changes in sensitivity are located peripherally in the visual field, leaving the macular region relatively unaffected. dB = decibel.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35FC0-7D01-4310-A2C5-B787838DBEA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from a VOI-based analysis. Relative change in grey matter density for the AMD and glaucoma groups compared to the control group in anatomically defined volumes of interest in posterior (approximate foveal projection zone) and anterior (approximate peripheral visual field projection zone) visual cortex. Relative changes were calculated by dividing for each participant group the averaged grey matter density in each VOI by that of the control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35FC0-7D01-4310-A2C5-B787838DBEA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visual field sensitivity and grey matter reduction in AMD and glaucoma. (A) Cortical grey matter density reduction in glaucoma is found in the anterior half of the medial occipital cortex (cyan). Cortical grey matter density reduction in AMD (magenta) is found in the posterior part of the occipital cortex. (B) Thresholded mean visual field sensitivity deviation maps indicating central defects in AMD (magenta) and more peripheral defects in glaucoma (cyan). For this thresholded map, for the glaucoma group, sensitivity deviations below −12 dB are shown in cyan. For the AMD group, sensitivity deviations below −8 dB are shown in magenta.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35FC0-7D01-4310-A2C5-B787838DBEA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11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11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p11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p11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7, July 2009, Pages 1898–1906, </a:t>
            </a:r>
            <a:r>
              <a:rPr lang="en-US" altLang="en-US" sz="1000">
                <a:solidFill>
                  <a:srgbClr val="333333"/>
                </a:solidFill>
                <a:hlinkClick r:id="rId3"/>
              </a:rPr>
              <a:t>https://doi.org/10.1093/brain/awp119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Individual binocular sensitivity deviation maps. Upper row shows maps for three representative subjects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87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7, July 2009, Pages 1898–1906, </a:t>
            </a:r>
            <a:r>
              <a:rPr lang="en-US" altLang="en-US" sz="1000">
                <a:solidFill>
                  <a:srgbClr val="333333"/>
                </a:solidFill>
                <a:hlinkClick r:id="rId3"/>
              </a:rPr>
              <a:t>https://doi.org/10.1093/brain/awp119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subjects with AMD. (A–C) Sections of the brain showing regions of grey matter density reduction.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7, July 2009, Pages 1898–1906, </a:t>
            </a:r>
            <a:r>
              <a:rPr lang="en-US" altLang="en-US" sz="1000">
                <a:solidFill>
                  <a:srgbClr val="333333"/>
                </a:solidFill>
                <a:hlinkClick r:id="rId3"/>
              </a:rPr>
              <a:t>https://doi.org/10.1093/brain/awp119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subjects with glaucoma. (A–C) Sections of the brain showing the regions of grey matter density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7, July 2009, Pages 1898–1906, </a:t>
            </a:r>
            <a:r>
              <a:rPr lang="en-US" altLang="en-US" sz="1000">
                <a:solidFill>
                  <a:srgbClr val="333333"/>
                </a:solidFill>
                <a:hlinkClick r:id="rId3"/>
              </a:rPr>
              <a:t>https://doi.org/10.1093/brain/awp119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from a VOI-based analysis. Relative change in grey matter density for the AMD and glaucoma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7, July 2009, Pages 1898–1906, </a:t>
            </a:r>
            <a:r>
              <a:rPr lang="en-US" altLang="en-US" sz="1000">
                <a:solidFill>
                  <a:srgbClr val="333333"/>
                </a:solidFill>
                <a:hlinkClick r:id="rId3"/>
              </a:rPr>
              <a:t>https://doi.org/10.1093/brain/awp119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visual field sensitivity and grey matter reduction in AMD and glaucoma. (A) Cortical grey matter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86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Individual binocular sensitivity deviation maps. Upper row shows maps for three representative subjects from ...</vt:lpstr>
      <vt:lpstr>Figure 2 Analysis of subjects with AMD. (A–C) Sections of the brain showing regions of grey matter density reduction. ...</vt:lpstr>
      <vt:lpstr>Figure 3 Analysis of subjects with glaucoma. (A–C) Sections of the brain showing the regions of grey matter density ...</vt:lpstr>
      <vt:lpstr>Figure 4 Results from a VOI-based analysis. Relative change in grey matter density for the AMD and glaucoma groups ...</vt:lpstr>
      <vt:lpstr>Figure 5 Summary of visual field sensitivity and grey matter reduction in AMD and glaucoma. (A) Cortical grey matter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2024-04-26T05:08:00Z</dcterms:modified>
</cp:coreProperties>
</file>