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5D0CA2-0BA5-42E0-9392-E2FFD225B0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CD83D4-8D98-4C08-B751-0EDB995AA8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Selection of included studies. * — unavailable outcome data/no stratification by concomitant immunomodulator; the data was not available after contacting the authors.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57D640-865C-4EAC-B06E-91D16D49FF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4.07.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8, Issue 12, 1 December 2014, Pages 1632–1641,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https://doi.org/10.1016/j.crohns.2014.07.003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Selection of included studies. * — unavailable outcome data/no stratification by concomitant immunomodulator;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Selection of included studies. * — unavailable outcome data/no stratification by concomitant immunomodulator;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2024-04-27T03:08:09Z</dcterms:modified>
</cp:coreProperties>
</file>