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6DE0B-4775-4206-9FDB-D395261783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F7970-C944-4E1D-94FD-6E99BFF926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hypothesis based on full dataset (H3 + COI + 16S; with missing values for some taxa, see Table 1), produced by BI. Numbers above branches are posterior probabilities from BI; numbers below branches are bootstrap values for ML analysis. Abbreviations: EA, Eastern Atlantic Ocean; F, Facelinidae; Flb, Flabellinidae; GB, GenBank; MED, Mediterranean Sea; P, Piseinotecidae.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98061-1768-4F8F-81FD-D6F70A6798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hypothesis based on reduced dataset of taxa for which all genes were sequenced (H3 + COI + 16S), produced by BI. Numbers above branches are posterior probabilities from BI; numbers below branches are bootstrap values for ML analysis. Abbreviations: EA, Eastern Atlantic Ocean; Flb, Flabellinidae; GB, GenBank; MED, Mediterranean Sea; P, Piseinotecidae.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98061-1768-4F8F-81FD-D6F70A67982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ollus/ey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77, Issue 4, November 2011, Pages 417–422,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Phylogenetic hypothesis based on full dataset (H3 + COI + 16S; with missing values for some taxa, see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77, Issue 4, November 2011, Pages 417–422,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Phylogenetic hypothesis based on reduced dataset of taxa for which all genes were sequenced (H3 + COI + 16S),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Phylogenetic hypothesis based on full dataset (H3 + COI + 16S; with missing values for some taxa, see ...</vt:lpstr>
      <vt:lpstr>Figure 2. Phylogenetic hypothesis based on reduced dataset of taxa for which all genes were sequenced (H3 + COI + 16S),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2024-04-26T23:19:28Z</dcterms:modified>
</cp:coreProperties>
</file>