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13795-EF7D-4E43-B4EC-53DF9DC6AC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0A038-8271-4723-988B-94438F8892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8BD42-7B2F-4FAA-BB72-E795FBE951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2024-04-26T23:41:02Z</dcterms:modified>
</cp:coreProperties>
</file>