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C1E9C9-2118-49C3-BAF8-C2636D3E1F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2D07C4-13A6-4A9F-BA64-0146C6CB39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sequence database entry for hsa-mir-25. The three sections of the page describe the predicted stem–loop hairpin, mature sequences and primary references. The genomic coordinates and contextual information link to the Ensembl database. Each mature miRNA contains an evidence field, and links are provided to predicted target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C3C133-78B7-434F-83F0-4144BA6C061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miRBase Target view page for transcript F13D11.2. The alignment view shows the alignment of miRNA binding sites in orthologous 3′-UTRs. Bits scores, P-values, folding energies and alignments are shown for each miRNA match.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C3C133-78B7-434F-83F0-4144BA6C061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j11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D140–D144, </a:t>
            </a:r>
            <a:r>
              <a:rPr lang="en-US" altLang="en-US" sz="1000">
                <a:solidFill>
                  <a:srgbClr val="333333"/>
                </a:solidFill>
                <a:hlinkClick r:id="rId3"/>
              </a:rPr>
              <a:t>https://doi.org/10.1093/nar/gkj112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sequence database entry for hsa-mir-25. The three sections of the page describe the predicted stem–loop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522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D140–D144, </a:t>
            </a:r>
            <a:r>
              <a:rPr lang="en-US" altLang="en-US" sz="1000">
                <a:solidFill>
                  <a:srgbClr val="333333"/>
                </a:solidFill>
                <a:hlinkClick r:id="rId3"/>
              </a:rPr>
              <a:t>https://doi.org/10.1093/nar/gkj112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miRBase Target view page for transcript F13D11.2. The alignment view shows the alignment of miRNA binding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73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sequence database entry for hsa-mir-25. The three sections of the page describe the predicted stem–loop ...</vt:lpstr>
      <vt:lpstr>Figure 2 miRBase Target view page for transcript F13D11.2. The alignment view shows the alignment of miRNA binding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2024-04-26T18:25:29Z</dcterms:modified>
</cp:coreProperties>
</file>