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AC2479-F2BA-41E3-8560-C9BA759AD2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981474-9F4C-485A-B66F-8277A7FEDA9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Group II mGluRs are found in layer 4 of the neocortex in all areas studied as well as in other surrounding cortical areas. (A, B) Primary visual cortex (V1). (C, D) Primary auditory cortex (A1). (E, F) Primary somatosensory cortex (S1). Labeling is primarily found on cell bodies and proximal dendrites (B, D, E), indicative of a postsynaptic location of receptors. Arabic numerals indicate layers.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EA37E5-90CF-4EC6-93FB-9E4E294C655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10, October 2009, Pages 2281–2289, </a:t>
            </a:r>
            <a:r>
              <a:rPr lang="en-US" altLang="en-US" sz="1000">
                <a:solidFill>
                  <a:srgbClr val="333333"/>
                </a:solidFill>
                <a:hlinkClick r:id="rId3"/>
              </a:rPr>
              <a:t>https://doi.org/10.1093/cercor/bhn246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Group II mGluRs are found in layer 4 of the neocortex in all areas studied as well as in other surrounding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Group II mGluRs are found in layer 4 of the neocortex in all areas studied as well as in other surrounding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2024-09-19T09:12:39Z</dcterms:modified>
</cp:coreProperties>
</file>