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1823-D15E-4AC4-9248-65DEB36741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8F16A-69CC-4CA3-93F7-585E7DE05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Stylised Responses of a Regional Economy to a Major Shock.
Notes: (a) Return of region to its pre-existing steady growth path following the shock; (b) and (c) region fails to resume former steady growth path after the shock, but settles on inferior path (d) region recovers from shock and assumes an improved growth path.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four-phase adaptive cycle model of regional economic resilience.
Source: Adapted from Holling and Gunderson (2002) and Pendall et al. (2008).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Resilience as a process: variations in resilience across the adaptive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Employment growth paths in the two city regions, 1980–2008.
Source: Cambridge Econometrics.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Manufacturing employment growth paths in the two city regions, 1980–2008.
Source: Cambridge Econometrics.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Service sector employment growth paths in the two city regions, 1980–2008.
Source: Cambridge Econometrics.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new firms established in the Cambridge high-tech cluster, 1970–2004.
Source: Library House.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BAEC1-5E7E-4BB5-BD13-4FF181E4F96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Stylised Responses of a Regional Economy to a Major Shock.
Notes: (a) Return of region to its pre-existing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four-phase adaptive cycle model of regional economic resilience.
Source: Adapted from Holling and Gunderson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91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Resilience as a process: variations in resilience across the adaptive cycle.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53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Employment growth paths in the two city regions, 1980–2008.
Source: Cambridge Econometrics.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Manufacturing employment growth paths in the two city regions, 1980–2008.
Source: Cambridge Econometrics.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Service sector employment growth paths in the two city regions, 1980–2008.
Source: Cambridge Econometrics.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3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Number of new firms established in the Cambridge high-tech cluster, 1970–2004.
Source: Library House.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1. Stylised Responses of a Regional Economy to a Major Shock.
Notes: (a) Return of region to its pre-existing ...</vt:lpstr>
      <vt:lpstr>Figure 2. A four-phase adaptive cycle model of regional economic resilience.
Source: Adapted from Holling and Gunderson ...</vt:lpstr>
      <vt:lpstr>Figure 3. Resilience as a process: variations in resilience across the adaptive cycle.
</vt:lpstr>
      <vt:lpstr>Figure 4. Employment growth paths in the two city regions, 1980–2008.
Source: Cambridge Econometrics.
</vt:lpstr>
      <vt:lpstr>Figure 5. Manufacturing employment growth paths in the two city regions, 1980–2008.
Source: Cambridge Econometrics.
</vt:lpstr>
      <vt:lpstr>Figure 6. Service sector employment growth paths in the two city regions, 1980–2008.
Source: Cambridge Econometrics.
</vt:lpstr>
      <vt:lpstr>Figure 7. Number of new firms established in the Cambridge high-tech cluster, 1970–2004.
Source: Library House.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2024-04-27T04:45:05Z</dcterms:modified>
</cp:coreProperties>
</file>