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DCD0D-A099-4E9F-9BDF-D87842C272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BF1D5-54BE-4D72-AFE2-F8E29F36E9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E331E-6750-40DD-99E2-9A128FCCD6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2024-09-20T01:20:35Z</dcterms:modified>
</cp:coreProperties>
</file>