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87CC89-40B4-453D-A15C-AC83673670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897D6F-8C59-4797-9571-2E17C53ECD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11987F-5582-4C28-98A3-A405B1B311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2024-05-08T03:51:50Z</dcterms:modified>
</cp:coreProperties>
</file>