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B5BE2C-B1FC-4F91-BE0B-CBC120009E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618D07-698F-4FBE-B772-24D689B324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0538BE-CC96-4A16-B05F-CB74B1F793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2024-09-19T00:56:55Z</dcterms:modified>
</cp:coreProperties>
</file>