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BF1EFD-A0A4-4CE5-81FC-CC08355EA0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2F01B5-CF45-456C-B2D0-106018A7D1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89241-EE50-4197-B28F-96AE5A69F5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2024-04-26T05:54:33Z</dcterms:modified>
</cp:coreProperties>
</file>