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7BDB9E-BEED-470E-B2A1-7BB6D673EC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C316AA-3937-4A92-B1EE-BB6DA27618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6D666C-A2CD-40A6-870D-0B07FEB66D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2024-04-26T22:18:45Z</dcterms:modified>
</cp:coreProperties>
</file>