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A228E-0C5F-407E-ACD8-4E30E53E4B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902F5-519B-4FA5-8FB2-07BC71A969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Comparison of helper T cells and their counterpart ILCs with regard to transcriptional regulation. T-bet is required for T h1 and ILC1 development, and both produce IFN-γ. In contrast, IFN-γ-producing cNK cells are regulated by Eomes with T-bet and are differentiated from pre-NK cells. ILC2s mainly produce IL-5 and IL-13 after being stimulated by IL-33, although ILC2s also capable of producing IL-4 and IL-9. There are no reports of IL-6 secretion from ILC2s. Similarly, T h2 cells are well known to produce IL-4, IL-5, IL-6 and IL-13 under activation. IL-17 and IL-22 are regulated by RORγt for cell differentiation in T h17 and ILC3s. T-bet and AhR are also required for NKp46-expressing ILC3s.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Japanese Society for Immunology.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8C689-45A3-4CDA-AD87-3B4454C474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v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2016, Pages 29–34,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https://doi.org/10.1093/intimm/dxv054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Comparison of helper T cells and their counterpart ILCs with regard to transcriptional regulation. T-bet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1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Comparison of helper T cells and their counterpart ILCs with regard to transcriptional regulation. T-bet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2024-04-26T19:00:41Z</dcterms:modified>
</cp:coreProperties>
</file>