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CAB3A0F-76BF-4737-8AD5-F39B2B22A2A6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81E0289-3F12-4F2A-926A-849E19CB9757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Type I error rates for various two-stage methods with $z(x,y)=xy$ as functions of $\alpha_1$ with five different values of $\delta$ ranging between 0.1 and 0.9 (left to right) and $m=500$, $m=3000$, $m=7000$ (top to bottom), $m_a=1000$ and $\beta_1=\beta_2=0$). In each plot the $y$-axes have the same range from 0 to 0.3.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Press. All rights reserved. For permissions, please e-mail: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460C369-38E2-47AE-A4A7-427DA951FEA7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Empirical MTC-powers at optimal input parameters $\alpha_1$ and $\delta$ for the nine testing methods as functions of interaction odds ratio $\text{OR}_3=\log\beta_3$ for simulation models A,C,I,J,O,P,Z with analysis model A, $m_a=2000$ with MAF close to $0.35$ for both loci in each test, phenotype population prevalence of 5% and $\beta_1=\beta_2=0$.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Press. All rights reserved. For permissions, please e-mail: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460C369-38E2-47AE-A4A7-427DA951FEA7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Empirical MTC-powers at optimal input parameters $\alpha_1$ and $\delta$ for the nine testing methods as functions of interaction odds ratio $\text{OR}_3=\log\beta_3$ for simulation models A,C,I,J,O,P,Z with analysis model A, $m_a=2000$ with MAF close to $0.35$ and $0.1$ for the two loci within each test, phenotype prevalence of 5% and $\beta_1=\beta_2=0$.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Press. All rights reserved. For permissions, please e-mail: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460C369-38E2-47AE-A4A7-427DA951FEA7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Empirical MTC-powers at optimal input parameters $\alpha_1$ and $\delta$ for the nine testing methods as functions of interaction odds ratio $\text{OR}_3=\log\beta_3$ for simulation models A,C,I,J,O,P,Z with analysis model A, $m_a=2000$ with MAF close to $0.1$ for both loci within each test, phenotype prevalence of 5% and $\beta_1=\beta_2=0$.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Press. All rights reserved. For permissions, please e-mail: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460C369-38E2-47AE-A4A7-427DA951FEA7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biostatistics/kxw06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biostatistics/kxw06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biostatistics/kxw06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biostatistics/kxw06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Biostatistics</a:t>
            </a:r>
            <a:r>
              <a:rPr lang="en-US" altLang="en-US" sz="1000">
                <a:solidFill>
                  <a:srgbClr val="333333"/>
                </a:solidFill>
              </a:rPr>
              <a:t>, Volume 18, Issue 3, July 2017, Pages 477–494,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https://doi.org/10.1093/biostatistics/kxw060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1. </a:t>
            </a:r>
            <a:r>
              <a:rPr lang="en-US" altLang="en-US" b="0"/>
              <a:t>Type I error rates for various two-stage methods with $z(x,y)=xy$ as functions of $\alpha_1$ with five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65300" y="1371600"/>
            <a:ext cx="561756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Biostatistics</a:t>
            </a:r>
            <a:r>
              <a:rPr lang="en-US" altLang="en-US" sz="1000">
                <a:solidFill>
                  <a:srgbClr val="333333"/>
                </a:solidFill>
              </a:rPr>
              <a:t>, Volume 18, Issue 3, July 2017, Pages 477–494,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https://doi.org/10.1093/biostatistics/kxw060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</a:t>
            </a:r>
            <a:r>
              <a:rPr lang="en-US" altLang="en-US" b="0"/>
              <a:t>Empirical MTC-powers at optimal input parameters $\alpha_1$ and $\delta$ for the nine testing methods as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43200" y="1371600"/>
            <a:ext cx="366838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Biostatistics</a:t>
            </a:r>
            <a:r>
              <a:rPr lang="en-US" altLang="en-US" sz="1000">
                <a:solidFill>
                  <a:srgbClr val="333333"/>
                </a:solidFill>
              </a:rPr>
              <a:t>, Volume 18, Issue 3, July 2017, Pages 477–494,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https://doi.org/10.1093/biostatistics/kxw060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3. </a:t>
            </a:r>
            <a:r>
              <a:rPr lang="en-US" altLang="en-US" b="0"/>
              <a:t>Empirical MTC-powers at optimal input parameters $\alpha_1$ and $\delta$ for the nine testing methods as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68600" y="1371600"/>
            <a:ext cx="360730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Biostatistics</a:t>
            </a:r>
            <a:r>
              <a:rPr lang="en-US" altLang="en-US" sz="1000">
                <a:solidFill>
                  <a:srgbClr val="333333"/>
                </a:solidFill>
              </a:rPr>
              <a:t>, Volume 18, Issue 3, July 2017, Pages 477–494,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https://doi.org/10.1093/biostatistics/kxw060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4. </a:t>
            </a:r>
            <a:r>
              <a:rPr lang="en-US" altLang="en-US" b="0"/>
              <a:t>Empirical MTC-powers at optimal input parameters $\alpha_1$ and $\delta$ for the nine testing methods as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68600" y="1371600"/>
            <a:ext cx="361762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Fig. 1. Type I error rates for various two-stage methods with $z(x,y)=xy$ as functions of $\alpha_1$ with five ...</vt:lpstr>
      <vt:lpstr>Fig. 2. Empirical MTC-powers at optimal input parameters $\alpha_1$ and $\delta$ for the nine testing methods as ...</vt:lpstr>
      <vt:lpstr>Fig. 3. Empirical MTC-powers at optimal input parameters $\alpha_1$ and $\delta$ for the nine testing methods as ...</vt:lpstr>
      <vt:lpstr>Fig. 4. Empirical MTC-powers at optimal input parameters $\alpha_1$ and $\delta$ for the nine testing methods as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2024-04-26T11:05:26Z</dcterms:modified>
</cp:coreProperties>
</file>