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D09056-5E6F-457A-86BD-B1C8BA8C73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E3D3E5-54A7-44C6-92F2-3940A2BE54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Source waveforms grand-averaged across all included subjects. The graphs show clear N1m responses for all conditions. The left panel (A, C) displays left-hemispheric responses; the right panel (B, D) displays right-hemispheric responses. The top row (A, B) shows the relevant auditory attention condition, and the bottom row (C, D) shows the irrelevant auditory attention condition.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833594-CE3B-4A3B-B6AE-86D395C7E9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6, June 2009, Pages 1440–1447,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Source waveforms grand-averaged across all included subjects. The graphs show clear N1m responses for all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Source waveforms grand-averaged across all included subjects. The graphs show clear N1m responses for all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2024-04-27T02:22:56Z</dcterms:modified>
</cp:coreProperties>
</file>