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DCDE5-9D9E-4CE7-A00B-2213C6A872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73A23B-74D8-422D-AC07-11C8BA16D4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Severity Scale Used to Assess Severity of Influenza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48E774-0876-4590-8D38-B32F76AB4E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73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51, Issue 12, 15 December 2010, Pages 1355–1361,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https://doi.org/10.1086/657309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Clinical Severity Scale Used to Assess Severity of Influenza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Clinical Severity Scale Used to Assess Severity of Influenza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2024-04-26T23:30:05Z</dcterms:modified>
</cp:coreProperties>
</file>