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147E73-D284-4930-8B24-911099CFA3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9D4E70-C8C4-4BF5-B911-EF52969A5A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FA40AB-4272-425F-8BF9-D66F4B776A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2024-04-27T02:03:41Z</dcterms:modified>
</cp:coreProperties>
</file>