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464EB0-6256-4367-A087-E186355161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9F2629-4D46-4936-8C6E-45D9756ECE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Topographic maps of the semantic congruity effect in the metric (A) and semantic tasks (B). Mean amplitude differences between semantically incongruous and congruous words in the 250- to 450-ms and 500- to 800-ms latency ranges.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517D78-3CA3-42C2-9D86-18C290B0FE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7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11, November 2007, Pages 2659–2668,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Topographic maps of the semantic congruity effect in the metric (A) and semantic tasks (B). Mean amplitude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Topographic maps of the semantic congruity effect in the metric (A) and semantic tasks (B). Mean amplitude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2024-04-26T20:03:22Z</dcterms:modified>
</cp:coreProperties>
</file>