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FEE2F-2C60-4F81-BB2B-6E6906BE07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69911-D69F-4A3B-B4C9-936ECA77B4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D4F22-E8B7-4C97-94A7-81FD0737F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2024-04-26T18:02:57Z</dcterms:modified>
</cp:coreProperties>
</file>