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49715-8AE0-42AC-9892-9D988BD89E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82A59-B632-4C50-A041-C5C42534A5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Gender difference in the cumulative frequencies of the age of the first alcohol intoxication among a study on sports science university students in southern France (n = 677).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Medical Council on Alcohol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668FF-A9EB-4ED5-B818-F6F8935CEA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g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38, Issue 5, September 2003, Pages 427–430,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https://doi.org/10.1093/alcalc/agg105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Gender difference in the cumulative frequencies of the age of the first alcohol intoxication among a study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Gender difference in the cumulative frequencies of the age of the first alcohol intoxication among a study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2024-04-27T01:51:20Z</dcterms:modified>
</cp:coreProperties>
</file>