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FDD3F-A4E1-495D-84BE-836C2F44A3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28ABD-B80F-4BBE-A584-D5FFA5B58E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FFA delay period correlations as a function of mnemonic load. The mean correlation (Pearson's r) of the right FFA's delay period beta series with that of the right IFG and left hippocampus ROIs is depicted for each face load condition (load is indicated by the numbers below each bar). The FFA shows a linear decrease in its correlation with the right IFG and a linear increase in its correlation with the left hippocampus; the pairwise differences between the “1 face” and “4 faces” conditions are also significant for both ROIs (all Ps &lt; 0.05). Error bars indicate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CE8BAC-FCD0-431D-8933-74C461435E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1618–1629, </a:t>
            </a:r>
            <a:r>
              <a:rPr lang="en-US" altLang="en-US" sz="1000">
                <a:solidFill>
                  <a:srgbClr val="333333"/>
                </a:solidFill>
                <a:hlinkClick r:id="rId3"/>
              </a:rPr>
              <a:t>https://doi.org/10.1093/cercor/bhm195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FFA delay period correlations as a function of mnemonic load. The mean correlation (Pearson's r) of the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FFA delay period correlations as a function of mnemonic load. The mean correlation (Pearson's r) of the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2024-04-26T01:07:45Z</dcterms:modified>
</cp:coreProperties>
</file>