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E1857-308C-44E6-8A83-B8AE5588D1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AE683-82E9-4C7A-8B4A-5F17D87876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Decomposition of CSD and LFP into contributions due to excitatory and inhibitory inputs for thalamic activation. (A–E) Oscillatory thalamic activation (f = 15 Hz). (F–J) Transient thalamic activations at t=900+n·1000ms for n∈{0,1,2,3,4}. Same row-wise figure arrangement as in Figure 9F–J.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E246F2-2318-492B-8553-B8413E9CB3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4461–4496,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Decomposition of CSD and LFP into contributions due to excitatory and inhibitory inputs for thalamic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Decomposition of CSD and LFP into contributions due to excitatory and inhibitory inputs for thalamic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2024-04-26T08:48:27Z</dcterms:modified>
</cp:coreProperties>
</file>