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2D546-6B38-4100-9317-B872DE4DDE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2F089-CD6A-4673-B48D-F711345CA0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1FB6E-D04E-4871-9661-67DD64D3D4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2024-04-26T10:19:19Z</dcterms:modified>
</cp:coreProperties>
</file>