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07A56-83DA-41AB-B844-8BFCC9E56B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B9156-F4D7-487E-B797-4BEAA918FE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Fatigue of monosynaptic responses in MK801-treated cortex. Superimposed EPSCs recorded subsequently at a stimulation frequency of 1 Hz in a pyramidal neuron of DMSO-treated (A) and MK801-treated cortex (B) of a P14 rat. While the amplitudes of the EPSCs in the DMSO control were relatively constant, monosynaptic responses in MK801-treated cortex revealed a prominent decrease in peak amplitude. Also note suppression of polysynaptic components during repetitive stimulation. (C) Relationship between stimulation frequency and peak amplitude of monosynaptic EPSCs recorded in MK801-treated (black squares) and DMSO-treated cortices (open squares). Datapoints represent means ± SEM of at least six experiments for the DMSO controls and at least seven experiments for the MK801-treated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63AC8-2576-4E13-8371-2E6A40BE33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349–358,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Fatigue of monosynaptic responses in MK801-treated cortex. Superimposed EPSCs recorded subsequently at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Fatigue of monosynaptic responses in MK801-treated cortex. Superimposed EPSCs recorded subsequently at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2024-04-26T15:30:57Z</dcterms:modified>
</cp:coreProperties>
</file>