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1044F3-5364-4E0B-8C85-D35EA44309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6CCC5B-5077-4B5D-A958-22F9BAB341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Exposure chamber and particle filtration system for clinical studies. Diesel exhaust was generated from an unloaded diesel engine using gas oil. More than 90% of the exhaust was shunted away, and the remaining part was diluted with air and fed at 75 L/min into the exposure chamber at steady-state concentration. Diesel exhaust particulate was removed for the control filtered exhaust exposure by passing dilute exhaust through a teflon filter. Carbon nanoparticles were generated using a Palas GFG 1000 spark discharge generator. NP, nanoparticles; T, temperature; RH, relative humidity; CO, carbon monoxide; SO2, sulphur dioxide; NOx, nitrogen oxides; CPC, condensation particle counter; SMPS, scanning mobility particle sizer.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FC0050-9695-48A8-9232-E107ACABB1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21, November 2011, Pages 2660–2671, </a:t>
            </a:r>
            <a:r>
              <a:rPr lang="en-US" altLang="en-US" sz="1000">
                <a:solidFill>
                  <a:srgbClr val="333333"/>
                </a:solidFill>
                <a:hlinkClick r:id="rId3"/>
              </a:rPr>
              <a:t>https://doi.org/10.1093/eurheartj/ehr195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Exposure chamber and particle filtration system for clinical studies. Diesel exhaust was generated from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Exposure chamber and particle filtration system for clinical studies. Diesel exhaust was generated from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2024-04-26T21:46:18Z</dcterms:modified>
</cp:coreProperties>
</file>