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ACF30FC-80D2-439B-8C12-729FEE95DF7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87A269-B60A-439E-AF3B-89DEA405A5C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Graphic representation of the most commonly used HTS technologies. (A) Whole genome sequencing allows the detection of changes in genome structure such as insertion/deletion events, gene duplications, and translocations. (B) Whole exome sequencing produces only sequences within exons from genomic DNA. RNA-Seq generates the complete sequences of every RNA transcript, including alternative transcripts, and noncoding RNAs. (C) ChIP-Seq is able to identify the DNA-binding sites for specific transcription factors, as well as any other protein capable of binding to DNA.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09503F-6BC9-4F55-B2BF-2FB5BC91285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Cladogram from (vonHoldt et al. 2010) depicting the structure of domestic dog breeds as ascertained from 48,036 autosomal SNP loci. Relationship between breeds was determined by haplotype-sharing for 10-SNP windows with at least 6 members representing each breed.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09503F-6BC9-4F55-B2BF-2FB5BC91285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region encompassing MTAP and CDK genes shown to be highly associated with histiocytic sarcoma from (Shearin et al. 2012). A 195-kb region on CFA11 is shown with X-axes for all plots listing SNPs in proximal-distal order. (A) 3 genes are shown with exons indicated as rectangles, introns as lines, and transcripts as arrows. Fisher exact association of HS with allele frequency is plotted along the Y-axis. The light gray line denotes association in a discovery cohort of 24 cases and 20 controls with P values on the right Y-axis. The black line indicates association in the complete cohort after imputation of genotypes (P values on left Y-axis). Horizontal lines depict haplotype association (P values on left Y-axis). (B) Pairwise LD plot with solid blocks indicating D′ = 1 and LOD score of 2. The black outline shows a haplotype block with 28 of 30 equally associated SNPs in this region.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by Oxford University Press 2014. This work is written by (a) US Government employee(s) and is in the public domain in the US.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A09503F-6BC9-4F55-B2BF-2FB5BC91285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lar/ilu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ilar/ilu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ilar/ilu0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ILAR J</a:t>
            </a:r>
            <a:r>
              <a:rPr lang="en-US" altLang="en-US" sz="1000">
                <a:solidFill>
                  <a:srgbClr val="333333"/>
                </a:solidFill>
              </a:rPr>
              <a:t>, Volume 55, Issue 1, 2014, Pages 59–68,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https://doi.org/10.1093/ilar/ilu017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Graphic representation of the most commonly used HTS technologies. (A) Whole genome sequencing allows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925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ILAR J</a:t>
            </a:r>
            <a:r>
              <a:rPr lang="en-US" altLang="en-US" sz="1000">
                <a:solidFill>
                  <a:srgbClr val="333333"/>
                </a:solidFill>
              </a:rPr>
              <a:t>, Volume 55, Issue 1, 2014, Pages 59–68,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https://doi.org/10.1093/ilar/ilu017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Cladogram from (vonHoldt et al. 2010) depicting the structure of domestic dog breeds as ascertained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97100" y="1371600"/>
            <a:ext cx="475554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ILAR J</a:t>
            </a:r>
            <a:r>
              <a:rPr lang="en-US" altLang="en-US" sz="1000">
                <a:solidFill>
                  <a:srgbClr val="333333"/>
                </a:solidFill>
              </a:rPr>
              <a:t>, Volume 55, Issue 1, 2014, Pages 59–68,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https://doi.org/10.1093/ilar/ilu017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The region encompassing MTAP and CDK genes shown to be highly associated with histiocytic sarcoma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0" y="1371600"/>
            <a:ext cx="427805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 Graphic representation of the most commonly used HTS technologies. (A) Whole genome sequencing allows the ...</vt:lpstr>
      <vt:lpstr>Figure 2 Cladogram from (vonHoldt et al. 2010) depicting the structure of domestic dog breeds as ascertained from ...</vt:lpstr>
      <vt:lpstr>Figure 3 The region encompassing MTAP and CDK genes shown to be highly associated with histiocytic sarcoma from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2024-04-26T12:42:05Z</dcterms:modified>
</cp:coreProperties>
</file>