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290AA-99EA-4DC7-97A6-879B4C099B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AC344-6AB5-43AE-9152-B777A8016D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Conservation tillage and GT adoption rates for US soybeans (percent of acres)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Agricultural and Applied Economics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32E61-EB70-42A3-9D95-716E1D7151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 soybean seed prices, 1998–2011 ($/50lb)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Agricultural and Applied Economics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32E61-EB70-42A3-9D95-716E1D71518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 soybean herbicide prices, 1998–2011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Agricultural and Applied Economics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32E61-EB70-42A3-9D95-716E1D71518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ae/aaw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ae/aaw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jae/aaw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98, Issue 3, April 2016, Pages 765–784,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https://doi.org/10.1093/ajae/aaw001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Conservation tillage and GT adoption rates for US soybeans (percent of acres)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82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98, Issue 3, April 2016, Pages 765–784,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https://doi.org/10.1093/ajae/aaw001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US soybean seed prices, 1998–2011 ($/50lb)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7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98, Issue 3, April 2016, Pages 765–784,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https://doi.org/10.1093/ajae/aaw001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US soybean herbicide prices, 1998–2011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29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Conservation tillage and GT adoption rates for US soybeans (percent of acres)
</vt:lpstr>
      <vt:lpstr>Figure 2. US soybean seed prices, 1998–2011 ($/50lb)
</vt:lpstr>
      <vt:lpstr>Figure 3. US soybean herbicide prices, 1998–2011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2024-04-26T17:29:40Z</dcterms:modified>
</cp:coreProperties>
</file>