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D73C6-8B75-4531-A8B9-E9B128A5C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3C570-63A3-4306-8CA3-7CC1A444B6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6C9DD-060E-45BA-ABE0-37B053ABAD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2024-04-26T17:04:48Z</dcterms:modified>
</cp:coreProperties>
</file>