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5AA00-76D9-48AB-A193-922CA0F56F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BEC4A-0DD4-4E9A-859E-DA2776732D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09C27-C279-4803-B50C-913B624D02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2024-05-10T19:00:37Z</dcterms:modified>
</cp:coreProperties>
</file>