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0A0FAF-64E6-4943-98B6-4AC1612F543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AA3A5D-4395-4750-A151-CEBB824867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CB0F08-FFF0-4080-9281-BCFAB768D4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2024-09-20T16:48:31Z</dcterms:modified>
</cp:coreProperties>
</file>