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8816FA-21EB-4A46-AFCD-C6383233C9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764A30-1E90-4344-A546-5F52CB60D6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015965-5F7B-4F29-874D-A7DE4677B5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2024-04-27T04:17:01Z</dcterms:modified>
</cp:coreProperties>
</file>