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74C771-1DC0-425A-A262-1B0EFE93D5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235718-1E80-4701-9BC6-59A185AB76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Flowers pollinated by bees, using either the large anthophorine system (A–F) or the pollen-collecting female bee system (G–J). (A) Gladiolus papilio, with arched dorsal tepal concealing the stamens and style branches. (B) G. alatus, arrows indicate flowers in male phase (style branches folded together and style not extended) or female phase (style extended, style branches unfolded and stigmatic tips expanded). (C) G. uysiae. (D) Tritonia watermeyeri, with tooth-like ridges on lower three tepals. (E) Moraea tripetala. (F) M. papilionacea. (G) Gladiolus stellatus. (H) G. quadrangulus. (I) Moraea bifida. (J) M. marlothii. I and J with the staminal column enlarged to show anthers in close proximity to stigmatic surfaces. Scale bar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3EE15-17B8-41E1-92CA-B1EFAE3AEA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j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97, Issue 3, March 2006, Pages 317–344, </a:t>
            </a:r>
            <a:r>
              <a:rPr lang="en-US" altLang="en-US" sz="1000">
                <a:solidFill>
                  <a:srgbClr val="333333"/>
                </a:solidFill>
                <a:hlinkClick r:id="rId3"/>
              </a:rPr>
              <a:t>https://doi.org/10.1093/aob/mcj040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Flowers pollinated by bees, using either the large anthophorine system (A–F) or the pollen-collecting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Flowers pollinated by bees, using either the large anthophorine system (A–F) or the pollen-collecting female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2024-04-26T07:43:50Z</dcterms:modified>
</cp:coreProperties>
</file>