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0071F-851B-4FC6-A53B-0A7C10807E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7B788-ADD9-4C20-A6FB-041DBD4823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B7521-C3C9-42E6-9CB2-8C04DFE990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2024-04-26T05:05:00Z</dcterms:modified>
</cp:coreProperties>
</file>