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48C9FD2-AD23-4305-B0AF-C229F3CC09C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AC3DCD9-1AA3-4DD3-94CB-62B5B8181F5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5301651-ADF8-4146-8827-F3BA3AFF9FA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2024-04-26T07:48:26Z</dcterms:modified>
</cp:coreProperties>
</file>