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6CF2A8-F1C0-45C6-A30D-DCDBBD88ED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5C5E20-6682-4498-919F-CEA20EF881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ubiquitin-proteasome system. Free ubiquitin is generated from processing of ubiquitin precursors or ubiquitin chains by DUBs. An enzymatic cascade, involving the E1, E2, and E3 enzymes, forms covalently conjugated ubiquitin chains on target proteins that are singled out by the presence of a degradation signal (degron). The ubiquitylated substrate is recognized by the proteasome, where also unfolding and deubiquitylation take place prior to hydrolysis in its interior chamber. For more details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F127D-E3EE-4FA8-AD00-E21BA021927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Protein quality control and regulation by the UPS. Proteasomal degradation of regulatory proteins as well as misfolded proteins is a continuously ongoing process, here indicated by red arrows. Extrinsic and intrinsic factors can cause stress that impairs the ability to degrade substrates whereupon potentially harmful protein accumulation takes place as indicated by grey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F127D-E3EE-4FA8-AD00-E21BA021927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2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p255"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85, Issue 2, 15 January 2010, Pages 263–271, </a:t>
            </a:r>
            <a:r>
              <a:rPr lang="en-US" altLang="en-US" sz="1000">
                <a:solidFill>
                  <a:srgbClr val="333333"/>
                </a:solidFill>
                <a:hlinkClick r:id="rId3"/>
              </a:rPr>
              <a:t>https://doi.org/10.1093/cvr/cvp255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ubiquitin-proteasome system. Free ubiquitin is generated from processing of ubiquitin precursors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85, Issue 2, 15 January 2010, Pages 263–271, </a:t>
            </a:r>
            <a:r>
              <a:rPr lang="en-US" altLang="en-US" sz="1000">
                <a:solidFill>
                  <a:srgbClr val="333333"/>
                </a:solidFill>
                <a:hlinkClick r:id="rId3"/>
              </a:rPr>
              <a:t>https://doi.org/10.1093/cvr/cvp255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Protein quality control and regulation by the UPS. Proteasomal degradation of regulatory proteins as well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26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ubiquitin-proteasome system. Free ubiquitin is generated from processing of ubiquitin precursors or ...</vt:lpstr>
      <vt:lpstr>Figure 2 Protein quality control and regulation by the UPS. Proteasomal degradation of regulatory proteins as well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2024-04-26T03:54:06Z</dcterms:modified>
</cp:coreProperties>
</file>