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55C6A6-4F3E-4825-B66E-0618F7BFEE7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D5E885-5A16-43C9-8A0E-1187A25611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84AEB3-9294-426A-A716-0F93E060A5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2024-04-26T03:39:29Z</dcterms:modified>
</cp:coreProperties>
</file>