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D414D2A-7D12-456B-AC06-5F94F23D496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B180794-2BCA-4DB8-AE5F-E369ADE2C7E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9.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relative levels of 7S DNA are decreased by overexpression of Twinkle. (A) Southern blot of heat-denatured DNA from 293 FlpIn TREx wild-type and Y508C Twinkle cells induced for 3 days with 0 and 3 ng/ml doxycycline. Both free 7S DNA and total mitochondrial DNA were detected with a probe against the control region of mtDNA and the signal intensity quantified by phosphorimager. (B) Relative abundance of 7S DNA per total mitochondrial DNA. Overexpression of both wild-type and Y508C Twinkle strongly reduce 7S DNA levels to ca. 20% of non-expressing cells.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652137A-C7C2-4414-85AA-B141A2595F0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n28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17, Issue 23, 1 December 2008, Pages 3822–3835,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https://doi.org/10.1093/hmg/ddn280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9. </a:t>
            </a:r>
            <a:r>
              <a:rPr lang="en-US" altLang="en-US" b="0"/>
              <a:t>The relative levels of 7S DNA are decreased by overexpression of Twinkle. (A) Southern blot of heat-denatured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9. The relative levels of 7S DNA are decreased by overexpression of Twinkle. (A) Southern blot of heat-denatured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2024-04-26T05:26:45Z</dcterms:modified>
</cp:coreProperties>
</file>