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B54FF-320C-439E-BE96-EB680013EB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E6DFC-22B5-4BBC-9C53-59532E6F58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and cell cycle analyses of asynchronous MRC-5 (top) and U2OS cells (bottom) untreated (Control) and treated with 5 and 10 μM CINK4 (a chemical inhibitor of cyclin-dependent kinase 4) for 24 hours. The western blots in A and B, which were performed on the same cells that underwent cell cycle analysis, were probed with antibodies to detect full-length phosphorylated and unphosphorylated retinoblastoma protein (pRb) (Ab-5), full-length and N-terminally truncated phosphorylated and unphosphorylated pRb (C-15), phosphorylation of pRb at serine residue 780 (Ser780), phosphorylation of pRb at serine residue 795 (Ser795), and the catalytic subunit of the Cdk4 (Cdk4). In each histogram, the y-axis corresponds to the cell number and the x-axis refers to the FL-2 area. The cells in G0/G1 are represented by a peak at 200 on the x-axis, the cells in G2 are represented by a peak at approximately 400, and the area between those two peaks represents cells in S phase. The number in the upper right corner of each histogram represents the ratio of cells in G1 phase to cells in S phase (G1/S ratio). A twofold (or greater) difference in G1/S ratios between the untreated and CINK4-treated cells is taken as evidence of a G1 arrest (66).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800FB-3DC7-43A7-9916-51FE16314A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6.4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6, 21 March 2001, Pages 436–446,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https://doi.org/10.1093/jnci/93.6.436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Western blot and cell cycle analyses of asynchronous MRC-5 (top) and U2OS cells (bottom) untreated (Control)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Western blot and cell cycle analyses of asynchronous MRC-5 (top) and U2OS cells (bottom) untreated (Control)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2024-04-26T19:58:30Z</dcterms:modified>
</cp:coreProperties>
</file>