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643617-5E19-43CE-B9F7-74EB84949BF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D55F0B-710A-4DD3-A1E7-FC8DA0D758F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Histograms showing the distribution of posterior probabilities from using our model-averaged model on the simulated data set. (A) The posterior probabilities of the E distribution when the rates were simulated under DE. (B) The posterior probabilities of the LN distribution when the rates were simulated under DLN.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 on behalf of the Society for Molecular Biology and Evolution.This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4796FC-1034-4DF6-AF4C-AC3E0501BA6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Bar plots showing the distribution of posterior probabilities of each distribution when applying model-averaged models (A) MLN,E (n = 1002) and (B) MLN,IG,E (n = 1008) on the mammalian data set. Data are sorted by the posterior probability of 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 on behalf of the Society for Molecular Biology and Evolution.This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4796FC-1034-4DF6-AF4C-AC3E0501BA6C}"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Point estimates of example gene trees from the MLN,E analysis, showing the difference in trees between data which supports (A) the LN model, (B) the E model, and (C) neither model.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 on behalf of the Society for Molecular Biology and Evolution.This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4796FC-1034-4DF6-AF4C-AC3E0501BA6C}"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Scatter plot of BF values for the mammalian data calculated by using model averaging versus using an approximation with importance sampling (n=961).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 on behalf of the Society for Molecular Biology and Evolution.This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4796FC-1034-4DF6-AF4C-AC3E0501BA6C}"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Interpretation of the BF for support of the FLN model in the mammalian data set (n=961). The support is categorized as follows: negative support (BF&lt;1), barely worth mentioning (1&lt;BF&lt;3), positive (3&lt;BF&lt;20), strong (20&lt;BF150).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 on behalf of the Society for Molecular Biology and Evolution.This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4796FC-1034-4DF6-AF4C-AC3E0501BA6C}"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Scatter plot of the log BFs of FLN against FE in the MLN,E model against the same value in the MLN,IG,E model (n= 883). Where the posterior probability of a model was 0, we assigned a probability of 0.5/9001 (≈0.00005; 9001 is the total number of sampled trees), which is used as a minimum value.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 on behalf of the Society for Molecular Biology and Evolution.This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4796FC-1034-4DF6-AF4C-AC3E0501BA6C}"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olbev/msr232"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molbev/msr232"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molbev/msr232"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molbev/msr232"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molbev/msr232" TargetMode="External" /><Relationship Id="rId4" Type="http://schemas.openxmlformats.org/officeDocument/2006/relationships/image" Target="../media/image1.png" /><Relationship Id="rId5" Type="http://schemas.openxmlformats.org/officeDocument/2006/relationships/image" Target="../media/image6.pn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molbev/msr232" TargetMode="External" /><Relationship Id="rId4" Type="http://schemas.openxmlformats.org/officeDocument/2006/relationships/image" Target="../media/image1.png" /><Relationship Id="rId5" Type="http://schemas.openxmlformats.org/officeDocument/2006/relationships/image" Target="../media/image7.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29, Issue 2, February 2012, Pages 751–761, </a:t>
            </a:r>
            <a:r>
              <a:rPr lang="en-US" altLang="en-US" sz="1000">
                <a:solidFill>
                  <a:srgbClr val="333333"/>
                </a:solidFill>
                <a:hlinkClick r:id="rId3"/>
              </a:rPr>
              <a:t>https://doi.org/10.1093/molbev/msr232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Histograms showing the distribution of posterior probabilities from using our model-averaged model on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654808"/>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29, Issue 2, February 2012, Pages 751–761, </a:t>
            </a:r>
            <a:r>
              <a:rPr lang="en-US" altLang="en-US" sz="1000">
                <a:solidFill>
                  <a:srgbClr val="333333"/>
                </a:solidFill>
                <a:hlinkClick r:id="rId3"/>
              </a:rPr>
              <a:t>https://doi.org/10.1093/molbev/msr232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Bar plots showing the distribution of posterior probabilities of each distribution when applying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46806"/>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29, Issue 2, February 2012, Pages 751–761, </a:t>
            </a:r>
            <a:r>
              <a:rPr lang="en-US" altLang="en-US" sz="1000">
                <a:solidFill>
                  <a:srgbClr val="333333"/>
                </a:solidFill>
                <a:hlinkClick r:id="rId3"/>
              </a:rPr>
              <a:t>https://doi.org/10.1093/molbev/msr232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Point estimates of example gene trees from the M</a:t>
            </a:r>
            <a:r>
              <a:rPr lang="en-US" altLang="en-US" b="0" baseline="-25000"/>
              <a:t>LN,E</a:t>
            </a:r>
            <a:r>
              <a:rPr lang="en-US" altLang="en-US" b="0"/>
              <a:t> analysis, showing the difference in trees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38500" y="1371600"/>
            <a:ext cx="2664172"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29, Issue 2, February 2012, Pages 751–761, </a:t>
            </a:r>
            <a:r>
              <a:rPr lang="en-US" altLang="en-US" sz="1000">
                <a:solidFill>
                  <a:srgbClr val="333333"/>
                </a:solidFill>
                <a:hlinkClick r:id="rId3"/>
              </a:rPr>
              <a:t>https://doi.org/10.1093/molbev/msr232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Scatter plot of BF values for the mammalian data calculated by using model averaging versus using 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33600" y="1371600"/>
            <a:ext cx="4868478"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29, Issue 2, February 2012, Pages 751–761, </a:t>
            </a:r>
            <a:r>
              <a:rPr lang="en-US" altLang="en-US" sz="1000">
                <a:solidFill>
                  <a:srgbClr val="333333"/>
                </a:solidFill>
                <a:hlinkClick r:id="rId3"/>
              </a:rPr>
              <a:t>https://doi.org/10.1093/molbev/msr232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Interpretation of the BF for support of the F</a:t>
            </a:r>
            <a:r>
              <a:rPr lang="en-US" altLang="en-US" b="0" baseline="-25000"/>
              <a:t>LN</a:t>
            </a:r>
            <a:r>
              <a:rPr lang="en-US" altLang="en-US" b="0"/>
              <a:t> model in the mammalian data set (n=961).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69462"/>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29, Issue 2, February 2012, Pages 751–761, </a:t>
            </a:r>
            <a:r>
              <a:rPr lang="en-US" altLang="en-US" sz="1000">
                <a:solidFill>
                  <a:srgbClr val="333333"/>
                </a:solidFill>
                <a:hlinkClick r:id="rId3"/>
              </a:rPr>
              <a:t>https://doi.org/10.1093/molbev/msr232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Scatter plot of the log BFs of F</a:t>
            </a:r>
            <a:r>
              <a:rPr lang="en-US" altLang="en-US" b="0" baseline="-25000"/>
              <a:t>LN</a:t>
            </a:r>
            <a:r>
              <a:rPr lang="en-US" altLang="en-US" b="0"/>
              <a:t> against F</a:t>
            </a:r>
            <a:r>
              <a:rPr lang="en-US" altLang="en-US" b="0" baseline="-25000"/>
              <a:t>E</a:t>
            </a:r>
            <a:r>
              <a:rPr lang="en-US" altLang="en-US" b="0"/>
              <a:t> in the M</a:t>
            </a:r>
            <a:r>
              <a:rPr lang="en-US" altLang="en-US" b="0" baseline="-25000"/>
              <a:t>LN,E</a:t>
            </a:r>
            <a:r>
              <a:rPr lang="en-US" altLang="en-US" b="0"/>
              <a:t> model against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20900" y="1371600"/>
            <a:ext cx="491037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 1. Histograms showing the distribution of posterior probabilities from using our model-averaged model on the ...</vt:lpstr>
      <vt:lpstr>FIG. 2. Bar plots showing the distribution of posterior probabilities of each distribution when applying ...</vt:lpstr>
      <vt:lpstr>FIG. 3. Point estimates of example gene trees from the MLN,E analysis, showing the difference in trees ...</vt:lpstr>
      <vt:lpstr>FIG. 5. Scatter plot of BF values for the mammalian data calculated by using model averaging versus using an ...</vt:lpstr>
      <vt:lpstr>FIG. 6. Interpretation of the BF for support of the FLN model in the mammalian data set (n=961). The ...</vt:lpstr>
      <vt:lpstr>FIG. 4. Scatter plot of the log BFs of FLN against FE in the MLN,E model against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2024-04-26T18:48:49Z</dcterms:modified>
</cp:coreProperties>
</file>