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2F45B-B298-42A4-9684-7B4EE84DCF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4FDE3-48BB-416C-B773-091C52224E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scientific articles by year in the PubMed database that contain the search terms fat grafting and fat injection.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587FE-7CF2-41CE-8070-58D57B5106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scientific articles by year in the PubMed database that contain the search terms fat grafting, breast and fat injection, breast.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587FE-7CF2-41CE-8070-58D57B5106D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case of complications of fat grafting to the breast. (A) A 40-year-old woman who underwent fat grafting for breast augmentation one year previously exhibited several subcutaneous indurations. (B) Mammography showed multiple calcifications and evidence of cyst 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587FE-7CF2-41CE-8070-58D57B5106D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Computed tomography (CT) and magnetic resonance imaging (MRI) analysis. (A) CT image shows round-shaped calcifications and resorption of the grafted fat in the subcutaneous fat tissue and retromammary space. (B) MRI-T1 and (C) MRI-T2 images show high-intensity areas that correspond to the findings in the CT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587FE-7CF2-41CE-8070-58D57B5106D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77/1090820X10373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77/1090820X10373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77/1090820X10373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77/1090820X10373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30, Issue 3, May/June 2010, Pages 381–387,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https://doi.org/10.1177/1090820X10373063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number of scientific articles by year in the PubMed database that contain the search terms fat grafting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893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30, Issue 3, May/June 2010, Pages 381–387,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https://doi.org/10.1177/1090820X10373063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number of scientific articles by year in the PubMed database that contain the search terms fat grafting,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333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30, Issue 3, May/June 2010, Pages 381–387,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https://doi.org/10.1177/1090820X10373063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Representative case of complications of fat grafting to the breast. (A) A 40-year-old woman who underwent fat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80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30, Issue 3, May/June 2010, Pages 381–387,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https://doi.org/10.1177/1090820X10373063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Computed tomography (CT) and magnetic resonance imaging (MRI) analysis. (A) CT image shows round-shaped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900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The number of scientific articles by year in the PubMed database that contain the search terms fat grafting ...</vt:lpstr>
      <vt:lpstr>Figure 2. The number of scientific articles by year in the PubMed database that contain the search terms fat grafting, ...</vt:lpstr>
      <vt:lpstr>Figure 3. Representative case of complications of fat grafting to the breast. (A) A 40-year-old woman who underwent fat ...</vt:lpstr>
      <vt:lpstr>Figure 4. Computed tomography (CT) and magnetic resonance imaging (MRI) analysis. (A) CT image shows round-shaped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2024-04-26T19:20:23Z</dcterms:modified>
</cp:coreProperties>
</file>