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E500F6-D4B4-4F64-AE99-3F193333EF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BB17E3-07EE-4981-9DCD-E82C34D9CB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Time, attribution, impact. Replicated from (Hughes and Martin 2012).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B38CE8-398B-4B03-BFC6-0FB82483FD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the types of information that systems need to capture and link.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B38CE8-398B-4B03-BFC6-0FB82483FD0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eseval/rvt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reseval/rvt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Res Eval</a:t>
            </a:r>
            <a:r>
              <a:rPr lang="en-US" altLang="en-US" sz="1000">
                <a:solidFill>
                  <a:srgbClr val="333333"/>
                </a:solidFill>
              </a:rPr>
              <a:t>, Volume 23, Issue 1, January 2014, Pages 21–32,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https://doi.org/10.1093/reseval/rvt021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Time, attribution, impact. Replicated from (Hughes and Martin 2012).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25969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Res Eval</a:t>
            </a:r>
            <a:r>
              <a:rPr lang="en-US" altLang="en-US" sz="1000">
                <a:solidFill>
                  <a:srgbClr val="333333"/>
                </a:solidFill>
              </a:rPr>
              <a:t>, Volume 23, Issue 1, January 2014, Pages 21–32,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https://doi.org/10.1093/reseval/rvt021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Overview of the types of information that systems need to capture and link.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00728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Time, attribution, impact. Replicated from (Hughes and Martin 2012).
</vt:lpstr>
      <vt:lpstr>Figure 2. Overview of the types of information that systems need to capture and link.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2024-04-26T14:43:28Z</dcterms:modified>
</cp:coreProperties>
</file>