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E0641-AE6C-4B89-84CC-50A001625A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465EA-1945-4609-85BD-B75C6FF7A1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E511B-F435-4D22-8B07-731CB015D4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2024-04-26T03:09:57Z</dcterms:modified>
</cp:coreProperties>
</file>