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966603-FD29-484B-B4D5-2B1FD3E8AE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0EFD30-B29F-4DF7-84E8-951FA6E536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Pseudocolor enhanced photographs depicting changes in blood flow using 14C-iodoantipyrine in the base of the rat myocardium. Sections (20 μm) are representative of the changes observed in (A) young Brown Norway×Fischer 344 rats treated with saline (6 months), (B) old rats treated with saline (30 months), and (C) old rats treated with growth hormone (30 months); from Khan et al. [55] with permission.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2002,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27DD87-5D59-47D9-A5C2-B68013896D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1)00533-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54, Issue 1, April 2002, Pages 25–35,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https://doi.org/10.1016/S0008-6363(01)00533-8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Pseudocolor enhanced photographs depicting changes in blood flow using </a:t>
            </a:r>
            <a:r>
              <a:rPr lang="en-US" altLang="en-US" b="0" baseline="30000"/>
              <a:t>14</a:t>
            </a:r>
            <a:r>
              <a:rPr lang="en-US" altLang="en-US" b="0"/>
              <a:t>C-iodoantipyrine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Pseudocolor enhanced photographs depicting changes in blood flow using 14C-iodoantipyrine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2024-05-01T21:17:18Z</dcterms:modified>
</cp:coreProperties>
</file>