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390C4-2B06-4DCB-852B-472161908F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6468F-BB79-43B8-8C32-4CA6B612D2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Logistic regression with fitted values showing probability of any Mycobacterium tuberculosis (MTB) infection and tuberculosis (TB) or past TB versus latent TB infection (LTBI) according to serum 25(OH) vitamin D (25[OH]D) levels. Curves represent fitted values derived from 2 separate univariate binary logistic regression models, in which the outcome was either (1) any MTB infection (TB, past TB, or LTBI) versus no MTB infection (dashed line) or (2) TB/past TB versus LTBI (continuous line). Thus, the probability shown on the Y-axis represents the expected probability or proportion of patients with the outcome as defined for any given level of serum 25(OH)D.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04C84-D042-4F40-A85B-492447036C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5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3, 1 February 2008, Pages 443–446,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https://doi.org/10.1086/525268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Logistic regression with fitted values showing probability of any Mycobacterium tuberculosis (MTB) infection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Logistic regression with fitted values showing probability of any Mycobacterium tuberculosis (MTB) infection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2024-04-26T02:37:14Z</dcterms:modified>
</cp:coreProperties>
</file>