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EF330-F793-4997-9E1E-D1CCC917A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7EBD3-5EDD-45BE-B435-505ED62091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plots of objective functions for the model described in the caption of Fig. 1 using the conventional least-squares misfit function for three different frequencies. The true solution is given by target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074C3-2C8B-405B-9258-2AAB51A19A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6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3, December 2012, Pages 1171–1178,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https://doi.org/10.1111/j.1365-246X.2012.05699.x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Density plots of objective functions for the model described in the caption of Fig. 1 using the conventional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Density plots of objective functions for the model described in the caption of Fig. 1 using the conventional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2024-05-11T03:03:55Z</dcterms:modified>
</cp:coreProperties>
</file>