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5DA455-268C-4FFB-ACAC-45343B0AA1A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D6F38E-FEF0-45F9-BEF4-D2CC3984A9D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Density plots of objective functions for the model described in the caption of Fig. 1 using the conventional least-squares misfit function for three different frequencies. The true solution is given by target symbol.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2012 The Authors Geophysical Journal International © 2012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A2C4B3-8729-460D-83E4-E533B72B36B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46X.2012.05699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Geophys J Int</a:t>
            </a:r>
            <a:r>
              <a:rPr lang="en-US" altLang="en-US" sz="1000">
                <a:solidFill>
                  <a:srgbClr val="333333"/>
                </a:solidFill>
              </a:rPr>
              <a:t>, Volume 191, Issue 3, December 2012, Pages 1171–1178,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https://doi.org/10.1111/j.1365-246X.2012.05699.x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 </a:t>
            </a:r>
            <a:r>
              <a:rPr lang="en-US" altLang="en-US" b="0"/>
              <a:t>Density plots of objective functions for the model described in the caption of Fig. 1 using the conventional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 Density plots of objective functions for the model described in the caption of Fig. 1 using the conventional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2024-09-19T08:13:46Z</dcterms:modified>
</cp:coreProperties>
</file>