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41C048-8E41-4864-A5D1-E42C64D4105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224641-AFB9-4C67-8EDF-4F38E0035F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Density plots of objective functions for the model described in the caption of Fig. 1 using the conventional least-squares misfit function for three different frequencies. The true solution is given by target symbol.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The Authors Geophysical Journal International © 2012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830DF6-7FF8-4A17-A7E2-18FAA3B901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12.05699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191, Issue 3, December 2012, Pages 1171–1178,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https://doi.org/10.1111/j.1365-246X.2012.05699.x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 </a:t>
            </a:r>
            <a:r>
              <a:rPr lang="en-US" altLang="en-US" b="0"/>
              <a:t>Density plots of objective functions for the model described in the caption of Fig. 1 using the conventional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 Density plots of objective functions for the model described in the caption of Fig. 1 using the conventional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2024-09-20T04:35:55Z</dcterms:modified>
</cp:coreProperties>
</file>