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DA455-268C-4FFB-ACAC-45343B0AA1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6F38E-FEF0-45F9-BEF4-D2CC3984A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plots of objective functions for the model described in the caption of Fig. 1 using the conventional least-squares misfit function for three different frequencies. The true solution is given by target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2C4B3-8729-460D-83E4-E533B72B36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6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3, December 2012, Pages 1171–1178,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https://doi.org/10.1111/j.1365-246X.2012.05699.x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Density plots of objective functions for the model described in the caption of Fig. 1 using the conventional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Density plots of objective functions for the model described in the caption of Fig. 1 using the conventional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2024-09-19T08:13:46Z</dcterms:modified>
</cp:coreProperties>
</file>