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4D8E6-446B-4EA4-AEA6-1A331DCF4E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B9C67-899D-479D-A452-F94A8E5234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Echocardiographic 4-chamber views of a patient with massive pulmonary embolism and right ventricular dysfunction in end-diastole (a); and in end-systole (b). Arrows indicate normally contracting apical segments in a globally hypokinetic right ventricle (Mc Connell sign). RV, right ventricle; RA, right atrium; LV, left ventricle; and LA, left atrium.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8ECF5-7F70-4C28-B345-473E8881BB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4.06.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6, Issue 1, January 2005, Pages 11–14,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https://doi.org/10.1016/j.euje.2004.06.002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Echocardiographic 4-chamber views of a patient with massive pulmonary embolism and right ventricular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Echocardiographic 4-chamber views of a patient with massive pulmonary embolism and right ventricular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2024-04-26T12:46:13Z</dcterms:modified>
</cp:coreProperties>
</file>