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7318EC-5A9F-47AE-AC9E-5B29890A28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189F6C-A66A-4B57-BC70-691D2AC648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D1D4B7-3116-4417-8939-2FE831293A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2024-04-26T05:32:08Z</dcterms:modified>
</cp:coreProperties>
</file>