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9D787-A71B-40F7-86FB-41C4D736A0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9E757-D3A5-4836-852E-602187C908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Migration of lymphocytes and monocytes into cellulose nitrate. Cells were pretreated with various concentrations of thalidomide or vehicle for 30 min. Migration depth was quantified microscopically. Data are mean ± SE of chemotaxis index (ratio of directed divided by undirected migration): n = 5 for lymphocytes; n = 6 for monocytes. Statistical analysis: Mann-Whitney U test after Kruskal Wallis analysis of variance; * P &lt; .05; ** P &lt; .01; n.s.,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073F0-A1DA-4E52-ABF0-A653F6B627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thalidomide (THD) and bisindolylmaleimide on a purified enzyme preparation of protein kinase C (PKC).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073F0-A1DA-4E52-ABF0-A653F6B627D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48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148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180, Issue 1, July 1999, Pages 216–219,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https://doi.org/10.1086/314842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Migration of lymphocytes and monocytes into cellulose nitrate. Cells were pretreated with various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180, Issue 1, July 1999, Pages 216–219,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https://doi.org/10.1086/314842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Effects of thalidomide (THD) and bisindolylmaleimide on a purified enzyme preparation of protein kinase 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9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Migration of lymphocytes and monocytes into cellulose nitrate. Cells were pretreated with various ...</vt:lpstr>
      <vt:lpstr>Table 1 Effects of thalidomide (THD) and bisindolylmaleimide on a purified enzyme preparation of protein kinase 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2024-04-26T05:55:53Z</dcterms:modified>
</cp:coreProperties>
</file>